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92" r:id="rId5"/>
    <p:sldId id="29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4-Nov-22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4-Nov-22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4-Nov-22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4-Nov-22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4-Nov-22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23892" y="3171375"/>
            <a:ext cx="11329958" cy="28198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/>
              <a:t>위 영상은 차례대로 </a:t>
            </a:r>
            <a:r>
              <a:rPr lang="en-US" altLang="ko-KR" sz="1400"/>
              <a:t>V-Sync</a:t>
            </a:r>
            <a:r>
              <a:rPr lang="ko-KR" altLang="en-US" sz="1400"/>
              <a:t>를 사용하지 않았을 때</a:t>
            </a:r>
            <a:r>
              <a:rPr lang="en-US" altLang="ko-KR" sz="1400"/>
              <a:t>, V-Sync</a:t>
            </a:r>
            <a:r>
              <a:rPr lang="ko-KR" altLang="en-US" sz="1400"/>
              <a:t>만 사용하였을 때</a:t>
            </a:r>
            <a:r>
              <a:rPr lang="en-US" altLang="ko-KR" sz="1400"/>
              <a:t>, V-Sync</a:t>
            </a:r>
            <a:r>
              <a:rPr lang="ko-KR" altLang="en-US" sz="1400"/>
              <a:t>와 </a:t>
            </a:r>
            <a:r>
              <a:rPr lang="en-US" altLang="ko-KR" sz="1400"/>
              <a:t>double buffering</a:t>
            </a:r>
            <a:r>
              <a:rPr lang="ko-KR" altLang="en-US" sz="1400"/>
              <a:t>을 사용하였을 때의 결과이다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400"/>
              <a:t>V-Sync</a:t>
            </a:r>
            <a:r>
              <a:rPr lang="ko-KR" altLang="en-US" sz="1400"/>
              <a:t>를 사용하지 않았을 경우에는 선의 두께가 일정하지 않고 선이 찢어지는 </a:t>
            </a:r>
            <a:r>
              <a:rPr lang="en-US" altLang="ko-KR" sz="1400"/>
              <a:t>tearing </a:t>
            </a:r>
            <a:r>
              <a:rPr lang="ko-KR" altLang="en-US" sz="1400"/>
              <a:t>현상이 발생하는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위아래로 한 번 왕복하는 데 걸리는 시간은 약 </a:t>
            </a:r>
            <a:r>
              <a:rPr lang="en-US" altLang="ko-KR" sz="1400"/>
              <a:t>12</a:t>
            </a:r>
            <a:r>
              <a:rPr lang="ko-KR" altLang="en-US" sz="1400"/>
              <a:t>초 정도 소요되었다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가운데 영상은 </a:t>
            </a:r>
            <a:r>
              <a:rPr lang="en-US" altLang="ko-KR" sz="1400"/>
              <a:t>tearing </a:t>
            </a:r>
            <a:r>
              <a:rPr lang="ko-KR" altLang="en-US" sz="1400"/>
              <a:t>현상을 방지하기 위하여 </a:t>
            </a:r>
            <a:r>
              <a:rPr lang="en-US" altLang="ko-KR" sz="1400"/>
              <a:t>V-Sync</a:t>
            </a:r>
            <a:r>
              <a:rPr lang="ko-KR" altLang="en-US" sz="1400"/>
              <a:t>를 사용한 결과이다</a:t>
            </a:r>
            <a:r>
              <a:rPr lang="en-US" altLang="ko-KR" sz="1400"/>
              <a:t>. V-Sync</a:t>
            </a:r>
            <a:r>
              <a:rPr lang="ko-KR" altLang="en-US" sz="1400"/>
              <a:t>는 영상이 모두 </a:t>
            </a:r>
            <a:r>
              <a:rPr lang="en-US" altLang="ko-KR" sz="1400"/>
              <a:t>buffer</a:t>
            </a:r>
            <a:r>
              <a:rPr lang="ko-KR" altLang="en-US" sz="1400"/>
              <a:t>에 만들어진 후에 </a:t>
            </a:r>
            <a:r>
              <a:rPr lang="en-US" altLang="ko-KR" sz="1400"/>
              <a:t>display</a:t>
            </a:r>
            <a:r>
              <a:rPr lang="ko-KR" altLang="en-US" sz="1400"/>
              <a:t>에 </a:t>
            </a:r>
            <a:r>
              <a:rPr lang="en-US" altLang="ko-KR" sz="1400"/>
              <a:t>draw</a:t>
            </a:r>
            <a:r>
              <a:rPr lang="ko-KR" altLang="en-US" sz="1400"/>
              <a:t>하므로 둘 사이의 시간 차이로 발생하는 </a:t>
            </a:r>
            <a:r>
              <a:rPr lang="en-US" altLang="ko-KR" sz="1400"/>
              <a:t>tearing</a:t>
            </a:r>
            <a:r>
              <a:rPr lang="ko-KR" altLang="en-US" sz="1400"/>
              <a:t> 현상은 발생하지 않는다</a:t>
            </a:r>
            <a:r>
              <a:rPr lang="en-US" altLang="ko-KR" sz="1400"/>
              <a:t>. </a:t>
            </a:r>
            <a:r>
              <a:rPr lang="ko-KR" altLang="en-US" sz="1400"/>
              <a:t>가운데 영상을 육안으로 확인한 결과 선의 두께는 일정하게 움직였지만</a:t>
            </a:r>
            <a:r>
              <a:rPr lang="en-US" altLang="ko-KR" sz="1400"/>
              <a:t>, </a:t>
            </a:r>
            <a:r>
              <a:rPr lang="ko-KR" altLang="en-US" sz="1400"/>
              <a:t>깜빡거리는 </a:t>
            </a:r>
            <a:r>
              <a:rPr lang="en-US" altLang="ko-KR" sz="1400"/>
              <a:t>flickering </a:t>
            </a:r>
            <a:r>
              <a:rPr lang="ko-KR" altLang="en-US" sz="1400"/>
              <a:t>현상이 발생하는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이를 영상으로 촬영한 결과 촬영한 카메라와 깜빡거리는 </a:t>
            </a:r>
            <a:r>
              <a:rPr lang="en-US" altLang="ko-KR" sz="1400"/>
              <a:t>display</a:t>
            </a:r>
            <a:r>
              <a:rPr lang="ko-KR" altLang="en-US" sz="1400"/>
              <a:t>의 주사율이 서로 엇갈려 일정 부분은 촬영한 영상에 보이지 않는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왕복 시간은 약 </a:t>
            </a:r>
            <a:r>
              <a:rPr lang="en-US" altLang="ko-KR" sz="1400"/>
              <a:t>16</a:t>
            </a:r>
            <a:r>
              <a:rPr lang="ko-KR" altLang="en-US" sz="1400"/>
              <a:t>초 소요되어 </a:t>
            </a:r>
            <a:r>
              <a:rPr lang="en-US" altLang="ko-KR" sz="1400"/>
              <a:t>V-Sync</a:t>
            </a:r>
            <a:r>
              <a:rPr lang="ko-KR" altLang="en-US" sz="1400"/>
              <a:t>를 사용하지 않았을 때보다 </a:t>
            </a:r>
            <a:r>
              <a:rPr lang="en-US" altLang="ko-KR" sz="1400"/>
              <a:t>1.3</a:t>
            </a:r>
            <a:r>
              <a:rPr lang="ko-KR" altLang="en-US" sz="1400"/>
              <a:t>배정도 증가한 것을 확인할 수 있었다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마지막 영상은 </a:t>
            </a:r>
            <a:r>
              <a:rPr lang="en-US" altLang="ko-KR" sz="1400"/>
              <a:t>V-Sync</a:t>
            </a:r>
            <a:r>
              <a:rPr lang="ko-KR" altLang="en-US" sz="1400"/>
              <a:t>를 사용하였을 때 발생하는 </a:t>
            </a:r>
            <a:r>
              <a:rPr lang="en-US" altLang="ko-KR" sz="1400"/>
              <a:t>flickering </a:t>
            </a:r>
            <a:r>
              <a:rPr lang="ko-KR" altLang="en-US" sz="1400"/>
              <a:t>현상을 방지하기 위하여 </a:t>
            </a:r>
            <a:r>
              <a:rPr lang="en-US" altLang="ko-KR" sz="1400"/>
              <a:t>double buffering</a:t>
            </a:r>
            <a:r>
              <a:rPr lang="ko-KR" altLang="en-US" sz="1400"/>
              <a:t>을 사용한 영상이다</a:t>
            </a:r>
            <a:r>
              <a:rPr lang="en-US" altLang="ko-KR" sz="1400"/>
              <a:t>. Double buffering</a:t>
            </a:r>
            <a:r>
              <a:rPr lang="ko-KR" altLang="en-US" sz="1400"/>
              <a:t>은 </a:t>
            </a:r>
            <a:r>
              <a:rPr lang="en-US" altLang="ko-KR" sz="1400"/>
              <a:t>back buffer</a:t>
            </a:r>
            <a:r>
              <a:rPr lang="ko-KR" altLang="en-US" sz="1400"/>
              <a:t>에 영상을 작성한 후 작성이 완료되면 </a:t>
            </a:r>
            <a:r>
              <a:rPr lang="en-US" altLang="ko-KR" sz="1400"/>
              <a:t>swap</a:t>
            </a:r>
            <a:r>
              <a:rPr lang="ko-KR" altLang="en-US" sz="1400"/>
              <a:t>을 통해 </a:t>
            </a:r>
            <a:r>
              <a:rPr lang="en-US" altLang="ko-KR" sz="1400"/>
              <a:t>front buffer</a:t>
            </a:r>
            <a:r>
              <a:rPr lang="ko-KR" altLang="en-US" sz="1400"/>
              <a:t>와 교체하는 작업으로 </a:t>
            </a:r>
            <a:r>
              <a:rPr lang="en-US" altLang="ko-KR" sz="1400"/>
              <a:t>flickering</a:t>
            </a:r>
            <a:r>
              <a:rPr lang="ko-KR" altLang="en-US" sz="1400"/>
              <a:t>을 방지한다</a:t>
            </a:r>
            <a:r>
              <a:rPr lang="en-US" altLang="ko-KR" sz="1400"/>
              <a:t>. </a:t>
            </a:r>
            <a:r>
              <a:rPr lang="ko-KR" altLang="en-US" sz="1400"/>
              <a:t>영상을 보면 첫 두 영상에서 발생하는 </a:t>
            </a:r>
            <a:r>
              <a:rPr lang="en-US" altLang="ko-KR" sz="1400"/>
              <a:t>tearing</a:t>
            </a:r>
            <a:r>
              <a:rPr lang="ko-KR" altLang="en-US" sz="1400"/>
              <a:t>과 </a:t>
            </a:r>
            <a:r>
              <a:rPr lang="en-US" altLang="ko-KR" sz="1400"/>
              <a:t>flickering</a:t>
            </a:r>
            <a:r>
              <a:rPr lang="ko-KR" altLang="en-US" sz="1400"/>
              <a:t>이 발생하지 않는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하지만 선이 움직임이 느려진 것을 체감할 수 있었으며 왕복 시간은 약 </a:t>
            </a:r>
            <a:r>
              <a:rPr lang="en-US" altLang="ko-KR" sz="1400"/>
              <a:t>24</a:t>
            </a:r>
            <a:r>
              <a:rPr lang="ko-KR" altLang="en-US" sz="1400"/>
              <a:t>초로 첫 영상에 비해 </a:t>
            </a:r>
            <a:r>
              <a:rPr lang="en-US" altLang="ko-KR" sz="1400"/>
              <a:t>2</a:t>
            </a:r>
            <a:r>
              <a:rPr lang="ko-KR" altLang="en-US" sz="1400"/>
              <a:t>배 증가한 것을 확인할 수 있었다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E4D01BF-DF43-B07E-B280-5C1B1F8AB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71" y="1231238"/>
            <a:ext cx="2772315" cy="1853986"/>
          </a:xfrm>
          <a:prstGeom prst="rect">
            <a:avLst/>
          </a:prstGeom>
        </p:spPr>
      </p:pic>
      <p:pic>
        <p:nvPicPr>
          <p:cNvPr id="10" name="그림 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751D3EB-F3B7-FDAE-BBE6-29A473D1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51" y="1231237"/>
            <a:ext cx="3047648" cy="1853986"/>
          </a:xfrm>
          <a:prstGeom prst="rect">
            <a:avLst/>
          </a:prstGeom>
        </p:spPr>
      </p:pic>
      <p:pic>
        <p:nvPicPr>
          <p:cNvPr id="12" name="그림 11" descr="텍스트, 모니터, 전자기기, 텔레비전이(가) 표시된 사진&#10;&#10;자동 생성된 설명">
            <a:extLst>
              <a:ext uri="{FF2B5EF4-FFF2-40B4-BE49-F238E27FC236}">
                <a16:creationId xmlns:a16="http://schemas.microsoft.com/office/drawing/2014/main" id="{A4EECA9A-9F3C-F932-0D4A-3EEB15DE4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64" y="1203540"/>
            <a:ext cx="2772316" cy="18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4-Nov-22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5C88514-61F8-11BE-FAC7-2383DDC2E392}"/>
              </a:ext>
            </a:extLst>
          </p:cNvPr>
          <p:cNvSpPr txBox="1">
            <a:spLocks/>
          </p:cNvSpPr>
          <p:nvPr/>
        </p:nvSpPr>
        <p:spPr>
          <a:xfrm>
            <a:off x="460188" y="1704976"/>
            <a:ext cx="7502712" cy="43076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/>
              <a:t>오른쪽 영상은 차례대로 </a:t>
            </a:r>
            <a:r>
              <a:rPr lang="en-US" altLang="ko-KR" sz="1400"/>
              <a:t>double buffering</a:t>
            </a:r>
            <a:r>
              <a:rPr lang="ko-KR" altLang="en-US" sz="1400"/>
              <a:t>을 사용하지 않은 결과와</a:t>
            </a:r>
            <a:r>
              <a:rPr lang="en-US" altLang="ko-KR" sz="1400"/>
              <a:t>, double buffering</a:t>
            </a:r>
            <a:r>
              <a:rPr lang="ko-KR" altLang="en-US" sz="1400"/>
              <a:t>을 사용한 결과이다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위 영상은 첫 두 번의 이동은 </a:t>
            </a:r>
            <a:r>
              <a:rPr lang="en-US" altLang="ko-KR" sz="1400"/>
              <a:t>V-Sync</a:t>
            </a:r>
            <a:r>
              <a:rPr lang="ko-KR" altLang="en-US" sz="1400"/>
              <a:t>를 사용하지 않았고</a:t>
            </a:r>
            <a:r>
              <a:rPr lang="en-US" altLang="ko-KR" sz="1400"/>
              <a:t>, </a:t>
            </a:r>
            <a:r>
              <a:rPr lang="ko-KR" altLang="en-US" sz="1400"/>
              <a:t>다음 두 번의 이동은 </a:t>
            </a:r>
            <a:r>
              <a:rPr lang="en-US" altLang="ko-KR" sz="1400"/>
              <a:t>V-Sync</a:t>
            </a:r>
            <a:r>
              <a:rPr lang="ko-KR" altLang="en-US" sz="1400"/>
              <a:t>를 사용하였다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첫 두 번의 이동을 보면</a:t>
            </a:r>
            <a:r>
              <a:rPr lang="en-US" altLang="ko-KR" sz="1400"/>
              <a:t>, V-Sync</a:t>
            </a:r>
            <a:r>
              <a:rPr lang="ko-KR" altLang="en-US" sz="1400"/>
              <a:t>를 사용하지 않아 프레임이 완성되지 않은 상황에서 </a:t>
            </a:r>
            <a:r>
              <a:rPr lang="en-US" altLang="ko-KR" sz="1400"/>
              <a:t>display</a:t>
            </a:r>
            <a:r>
              <a:rPr lang="ko-KR" altLang="en-US" sz="1400"/>
              <a:t>에 </a:t>
            </a:r>
            <a:r>
              <a:rPr lang="en-US" altLang="ko-KR" sz="1400"/>
              <a:t>draw</a:t>
            </a:r>
            <a:r>
              <a:rPr lang="ko-KR" altLang="en-US" sz="1400"/>
              <a:t>하기 때문에 어느 프레임에는 숫자가 모두 완성되어 있고</a:t>
            </a:r>
            <a:r>
              <a:rPr lang="en-US" altLang="ko-KR" sz="1400"/>
              <a:t> </a:t>
            </a:r>
            <a:r>
              <a:rPr lang="ko-KR" altLang="en-US" sz="1400"/>
              <a:t>어느 프레임에는 숫자가 완성되어 있지 않은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위와 같은 프레임이 교차하여 숫자가 깜빡거리는 것처럼 보이는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이동 시간은 약 </a:t>
            </a:r>
            <a:r>
              <a:rPr lang="en-US" altLang="ko-KR" sz="1400"/>
              <a:t>4</a:t>
            </a:r>
            <a:r>
              <a:rPr lang="ko-KR" altLang="en-US" sz="1400"/>
              <a:t>초정도 걸린 것을 확인할 수 있다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다음 두 번의  이동은 </a:t>
            </a:r>
            <a:r>
              <a:rPr lang="en-US" altLang="ko-KR" sz="1400"/>
              <a:t>V-Sync</a:t>
            </a:r>
            <a:r>
              <a:rPr lang="ko-KR" altLang="en-US" sz="1400"/>
              <a:t>를 사용한 결과이다</a:t>
            </a:r>
            <a:r>
              <a:rPr lang="en-US" altLang="ko-KR" sz="1400"/>
              <a:t>. </a:t>
            </a:r>
            <a:r>
              <a:rPr lang="ko-KR" altLang="en-US" sz="1400"/>
              <a:t>영상을 보면 이전과 같이 깜빡거리는 것처럼 느껴질 수 있으나</a:t>
            </a:r>
            <a:r>
              <a:rPr lang="en-US" altLang="ko-KR" sz="1400"/>
              <a:t>, </a:t>
            </a:r>
            <a:r>
              <a:rPr lang="ko-KR" altLang="en-US" sz="1400"/>
              <a:t>각 프레임의 문자는 모두 완성되어 있는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이는 문자가 모두 완성된 프레임과 문자가 작성되지 않은 프레임이 교차하기 때문에 발생한 </a:t>
            </a:r>
            <a:r>
              <a:rPr lang="en-US" altLang="ko-KR" sz="1400"/>
              <a:t>flickering </a:t>
            </a:r>
            <a:r>
              <a:rPr lang="ko-KR" altLang="en-US" sz="1400"/>
              <a:t>현상이다</a:t>
            </a:r>
            <a:r>
              <a:rPr lang="en-US" altLang="ko-KR" sz="1400"/>
              <a:t>. </a:t>
            </a:r>
            <a:r>
              <a:rPr lang="ko-KR" altLang="en-US" sz="1400"/>
              <a:t>이동 시간은 약 </a:t>
            </a:r>
            <a:r>
              <a:rPr lang="en-US" altLang="ko-KR" sz="1400"/>
              <a:t>5</a:t>
            </a:r>
            <a:r>
              <a:rPr lang="ko-KR" altLang="en-US" sz="1400"/>
              <a:t>초 정도 소요되어 </a:t>
            </a:r>
            <a:r>
              <a:rPr lang="en-US" altLang="ko-KR" sz="1400"/>
              <a:t>V-Sync</a:t>
            </a:r>
            <a:r>
              <a:rPr lang="ko-KR" altLang="en-US" sz="1400"/>
              <a:t>를 사용하지 않은 결과보다 </a:t>
            </a:r>
            <a:r>
              <a:rPr lang="en-US" altLang="ko-KR" sz="1400"/>
              <a:t>1.25</a:t>
            </a:r>
            <a:r>
              <a:rPr lang="ko-KR" altLang="en-US" sz="1400"/>
              <a:t>배의 시간이 더 걸린 것을 확인할 수 있다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아래 영상은 </a:t>
            </a:r>
            <a:r>
              <a:rPr lang="en-US" altLang="ko-KR" sz="1400"/>
              <a:t>double duffering</a:t>
            </a:r>
            <a:r>
              <a:rPr lang="ko-KR" altLang="en-US" sz="1400"/>
              <a:t>을 사용한 결과이다</a:t>
            </a:r>
            <a:r>
              <a:rPr lang="en-US" altLang="ko-KR" sz="1400"/>
              <a:t>. </a:t>
            </a:r>
            <a:r>
              <a:rPr lang="ko-KR" altLang="en-US" sz="1400"/>
              <a:t>모든 프레임이 문자가 완성되어 있어 깜빡거리는 현상이 발생하지 않은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하지만 이동하는 속도는 위 영상보다 많이 느려져 약 </a:t>
            </a:r>
            <a:r>
              <a:rPr lang="en-US" altLang="ko-KR" sz="1400"/>
              <a:t>8</a:t>
            </a:r>
            <a:r>
              <a:rPr lang="ko-KR" altLang="en-US" sz="1400"/>
              <a:t>초정도 소요된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이는 </a:t>
            </a:r>
            <a:r>
              <a:rPr lang="en-US" altLang="ko-KR" sz="1400"/>
              <a:t>V-Sync</a:t>
            </a:r>
            <a:r>
              <a:rPr lang="ko-KR" altLang="en-US" sz="1400"/>
              <a:t>를 사용하지 않았을 때보다 </a:t>
            </a:r>
            <a:r>
              <a:rPr lang="en-US" altLang="ko-KR" sz="1400"/>
              <a:t>2</a:t>
            </a:r>
            <a:r>
              <a:rPr lang="ko-KR" altLang="en-US" sz="1400"/>
              <a:t>배정도 걸린 결과이다</a:t>
            </a:r>
            <a:r>
              <a:rPr lang="en-US" altLang="ko-KR" sz="1400"/>
              <a:t>.</a:t>
            </a:r>
          </a:p>
        </p:txBody>
      </p:sp>
      <p:pic>
        <p:nvPicPr>
          <p:cNvPr id="12" name="그림 11" descr="텍스트, 전자기기, 모니터, 텔레비전이(가) 표시된 사진&#10;&#10;자동 생성된 설명">
            <a:extLst>
              <a:ext uri="{FF2B5EF4-FFF2-40B4-BE49-F238E27FC236}">
                <a16:creationId xmlns:a16="http://schemas.microsoft.com/office/drawing/2014/main" id="{EAA32E52-0EA2-ECC3-5B2C-9CBB9D323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23" y="3765547"/>
            <a:ext cx="3605856" cy="241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1636</TotalTime>
  <Words>477</Words>
  <Application>Microsoft Office PowerPoint</Application>
  <PresentationFormat>와이드스크린</PresentationFormat>
  <Paragraphs>19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Arial</vt:lpstr>
      <vt:lpstr>Wingdings</vt:lpstr>
      <vt:lpstr>Office 테마</vt:lpstr>
      <vt:lpstr>Part II, Cont’d</vt:lpstr>
      <vt:lpstr>Part IV,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윤준영(***6***150)</cp:lastModifiedBy>
  <cp:revision>53</cp:revision>
  <dcterms:created xsi:type="dcterms:W3CDTF">2022-09-13T00:44:22Z</dcterms:created>
  <dcterms:modified xsi:type="dcterms:W3CDTF">2022-11-04T07:34:52Z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